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84" y="-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2">
                    <a:lumMod val="1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bg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solidFill>
            <a:schemeClr val="bg2">
              <a:alpha val="50000"/>
            </a:schemeClr>
          </a:solidFill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solidFill>
            <a:schemeClr val="bg2">
              <a:alpha val="50000"/>
            </a:schemeClr>
          </a:solidFill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solidFill>
            <a:schemeClr val="bg2">
              <a:alpha val="50000"/>
            </a:schemeClr>
          </a:solidFill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solidFill>
            <a:schemeClr val="bg2">
              <a:alpha val="50000"/>
            </a:schemeClr>
          </a:solidFill>
        </p:spPr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solidFill>
            <a:schemeClr val="bg2">
              <a:alpha val="50000"/>
            </a:schemeClr>
          </a:solidFill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solidFill>
            <a:schemeClr val="bg2">
              <a:alpha val="50000"/>
            </a:schemeClr>
          </a:solidFill>
        </p:spPr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8F5166-6734-41B0-A420-AA27B19C5738}" type="datetimeFigureOut">
              <a:rPr lang="en-US" smtClean="0"/>
              <a:pPr/>
              <a:t>5/3/2012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2060"/>
                </a:solidFill>
              </a:defRPr>
            </a:lvl1pPr>
          </a:lstStyle>
          <a:p>
            <a:fld id="{858F5166-6734-41B0-A420-AA27B19C5738}" type="datetimeFigureOut">
              <a:rPr lang="en-US" smtClean="0"/>
              <a:pPr/>
              <a:t>5/3/2012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2060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solidFill>
            <a:schemeClr val="accent1">
              <a:lumMod val="20000"/>
              <a:lumOff val="80000"/>
              <a:alpha val="50000"/>
            </a:schemeClr>
          </a:solidFill>
          <a:ln>
            <a:noFill/>
          </a:ln>
          <a:effectLst>
            <a:softEdge rad="63500"/>
          </a:effectLst>
          <a:scene3d>
            <a:camera prst="orthographicFront"/>
            <a:lightRig rig="threePt" dir="t"/>
          </a:scene3d>
          <a:sp3d prstMaterial="matte"/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2060"/>
                </a:solidFill>
              </a:defRPr>
            </a:lvl1pPr>
          </a:lstStyle>
          <a:p>
            <a:fld id="{6DEA0262-1E7D-4E9E-9C65-43195ED814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Making Landmark or Friendly Numbers (Multiplication)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5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10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30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29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79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10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50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79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Category 2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6019800"/>
            <a:ext cx="7772400" cy="585787"/>
          </a:xfrm>
        </p:spPr>
        <p:txBody>
          <a:bodyPr/>
          <a:lstStyle/>
          <a:p>
            <a:pPr algn="ctr"/>
            <a:r>
              <a:rPr lang="en-US" dirty="0" smtClean="0"/>
              <a:t>1 x 3-digit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534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250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249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20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6</a:t>
            </a:r>
            <a:r>
              <a:rPr lang="en-US" sz="6600" dirty="0" smtClean="0">
                <a:latin typeface="+mj-lt"/>
              </a:rPr>
              <a:t> x 100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6</a:t>
            </a:r>
            <a:r>
              <a:rPr lang="en-US" sz="6600" dirty="0" smtClean="0">
                <a:latin typeface="+mj-lt"/>
              </a:rPr>
              <a:t> x 120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119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3</a:t>
            </a:r>
            <a:r>
              <a:rPr lang="en-US" sz="6600" dirty="0" smtClean="0">
                <a:latin typeface="+mj-lt"/>
              </a:rPr>
              <a:t> x 50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3</a:t>
            </a:r>
            <a:r>
              <a:rPr lang="en-US" sz="6600" dirty="0" smtClean="0">
                <a:latin typeface="+mj-lt"/>
              </a:rPr>
              <a:t> x 100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50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6</a:t>
            </a:r>
            <a:r>
              <a:rPr lang="en-US" sz="6600" dirty="0" smtClean="0">
                <a:latin typeface="+mj-lt"/>
              </a:rPr>
              <a:t> x 300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349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60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300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359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100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3</a:t>
            </a:r>
            <a:r>
              <a:rPr lang="en-US" sz="6600" dirty="0" smtClean="0">
                <a:latin typeface="+mj-lt"/>
              </a:rPr>
              <a:t>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199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Category 1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6019800"/>
            <a:ext cx="7772400" cy="585787"/>
          </a:xfrm>
        </p:spPr>
        <p:txBody>
          <a:bodyPr/>
          <a:lstStyle/>
          <a:p>
            <a:pPr algn="ctr"/>
            <a:r>
              <a:rPr lang="en-US" dirty="0" smtClean="0"/>
              <a:t>1 x 2-digit problems that can be connected to coin values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4814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100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300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60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359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8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8 x 100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8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8 X 199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7247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95400"/>
            <a:ext cx="7772400" cy="1362075"/>
          </a:xfrm>
        </p:spPr>
        <p:txBody>
          <a:bodyPr>
            <a:normAutofit/>
          </a:bodyPr>
          <a:lstStyle/>
          <a:p>
            <a:pPr algn="ctr"/>
            <a:r>
              <a:rPr lang="en-US" sz="6600" dirty="0" smtClean="0"/>
              <a:t>Category 3</a:t>
            </a:r>
            <a:endParaRPr lang="en-US" sz="6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6019800"/>
            <a:ext cx="7772400" cy="585787"/>
          </a:xfrm>
        </p:spPr>
        <p:txBody>
          <a:bodyPr/>
          <a:lstStyle/>
          <a:p>
            <a:pPr algn="ctr"/>
            <a:r>
              <a:rPr lang="en-US" dirty="0" smtClean="0"/>
              <a:t>2 x 2-digit and 2 x 3-digit problems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914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6</a:t>
            </a:r>
            <a:r>
              <a:rPr lang="en-US" sz="6600" dirty="0" smtClean="0">
                <a:latin typeface="+mj-lt"/>
              </a:rPr>
              <a:t> x 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30 x 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36 x 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36 X 19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6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3</a:t>
            </a:r>
            <a:r>
              <a:rPr lang="en-US" sz="6600" dirty="0" smtClean="0">
                <a:latin typeface="+mj-lt"/>
              </a:rPr>
              <a:t>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50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53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53 X 48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6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10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30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30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12 X 29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6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6</a:t>
            </a:r>
            <a:r>
              <a:rPr lang="en-US" sz="6600" dirty="0" smtClean="0">
                <a:latin typeface="+mj-lt"/>
              </a:rPr>
              <a:t> x 40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40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16 x 40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16 X 39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6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25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25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8</a:t>
            </a:r>
            <a:r>
              <a:rPr lang="en-US" sz="6600" dirty="0" smtClean="0">
                <a:latin typeface="+mj-lt"/>
              </a:rPr>
              <a:t>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16 x 25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28635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10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15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15 x 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4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150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150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12 X 150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12 x 149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446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6600" dirty="0" smtClean="0">
              <a:latin typeface="+mj-lt"/>
            </a:endParaRP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25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995733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20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25 X 200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25 x 199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559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6 x 600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10 x 600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16 x 600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16 x 599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945594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6600" dirty="0" smtClean="0">
              <a:latin typeface="+mj-lt"/>
            </a:endParaRP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50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8 x 50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67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6600" dirty="0" smtClean="0">
              <a:latin typeface="+mj-lt"/>
            </a:endParaRP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3 x 10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3</a:t>
            </a:r>
            <a:r>
              <a:rPr lang="en-US" sz="6600" dirty="0" smtClean="0">
                <a:latin typeface="+mj-lt"/>
              </a:rPr>
              <a:t> x 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67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6600" dirty="0" smtClean="0">
              <a:latin typeface="+mj-lt"/>
            </a:endParaRP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7 x 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7 x 10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7</a:t>
            </a:r>
            <a:r>
              <a:rPr lang="en-US" sz="6600" dirty="0" smtClean="0">
                <a:latin typeface="+mj-lt"/>
              </a:rPr>
              <a:t> x 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67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5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10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5</a:t>
            </a:r>
            <a:r>
              <a:rPr lang="en-US" sz="6600" dirty="0" smtClean="0">
                <a:latin typeface="+mj-lt"/>
              </a:rPr>
              <a:t> x 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5 X 19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66741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080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2</a:t>
            </a:r>
            <a:r>
              <a:rPr lang="en-US" sz="6600" dirty="0" smtClean="0">
                <a:latin typeface="+mj-lt"/>
              </a:rPr>
              <a:t> x 5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2</a:t>
            </a:r>
            <a:r>
              <a:rPr lang="en-US" sz="6600" dirty="0" smtClean="0">
                <a:latin typeface="+mj-lt"/>
              </a:rPr>
              <a:t> x 10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20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2</a:t>
            </a:r>
            <a:r>
              <a:rPr lang="en-US" sz="6600" dirty="0" smtClean="0">
                <a:latin typeface="+mj-lt"/>
              </a:rPr>
              <a:t> X 19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79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31837"/>
            <a:ext cx="8229600" cy="5440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6600" dirty="0">
                <a:latin typeface="+mj-lt"/>
              </a:rPr>
              <a:t>2</a:t>
            </a:r>
            <a:r>
              <a:rPr lang="en-US" sz="6600" dirty="0" smtClean="0">
                <a:latin typeface="+mj-lt"/>
              </a:rPr>
              <a:t> x 25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4 x 20</a:t>
            </a:r>
          </a:p>
          <a:p>
            <a:pPr marL="0" indent="0" algn="ctr">
              <a:buNone/>
            </a:pPr>
            <a:r>
              <a:rPr lang="en-US" sz="6600" dirty="0" smtClean="0">
                <a:latin typeface="+mj-lt"/>
              </a:rPr>
              <a:t>2 x 50</a:t>
            </a:r>
          </a:p>
          <a:p>
            <a:pPr marL="0" indent="0" algn="ctr">
              <a:buNone/>
            </a:pPr>
            <a:r>
              <a:rPr lang="en-US" sz="6600" dirty="0">
                <a:latin typeface="+mj-lt"/>
              </a:rPr>
              <a:t>4</a:t>
            </a:r>
            <a:r>
              <a:rPr lang="en-US" sz="6600" dirty="0" smtClean="0">
                <a:latin typeface="+mj-lt"/>
              </a:rPr>
              <a:t> X 50</a:t>
            </a:r>
            <a:endParaRPr lang="en-US" sz="66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47994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P030000157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617EC18D-CDDC-4C58-9439-AB5BB1B4C89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TP030000157</Template>
  <TotalTime>31</TotalTime>
  <Words>343</Words>
  <Application>Microsoft Office PowerPoint</Application>
  <PresentationFormat>On-screen Show (4:3)</PresentationFormat>
  <Paragraphs>113</Paragraphs>
  <Slides>31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TP030000157</vt:lpstr>
      <vt:lpstr>Making Landmark or Friendly Numbers (Multiplication)</vt:lpstr>
      <vt:lpstr>Category 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Category 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Henry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Making Landmark or Friendly Numbers (Multiplication)</dc:title>
  <dc:subject/>
  <dc:creator>Mollie Hall</dc:creator>
  <cp:keywords/>
  <dc:description/>
  <cp:lastModifiedBy>Mollie Hall</cp:lastModifiedBy>
  <cp:revision>3</cp:revision>
  <dcterms:created xsi:type="dcterms:W3CDTF">2012-05-03T15:09:25Z</dcterms:created>
  <dcterms:modified xsi:type="dcterms:W3CDTF">2012-05-03T15:41:20Z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TC300001579990</vt:lpwstr>
  </property>
</Properties>
</file>